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6" r:id="rId3"/>
    <p:sldId id="261" r:id="rId4"/>
    <p:sldId id="259" r:id="rId5"/>
    <p:sldId id="258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BC06F-0973-4F7F-82E1-915A86830E58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13ECC-E1A2-4ED7-B09C-016AAA57A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93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7256E-483B-4BC1-BFF8-D2418426C52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78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7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9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3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2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03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2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1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2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01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1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3E3ED-51F1-4538-9D7A-687E60FBFC30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4EF3-E54F-4436-9248-D817C9B86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3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.xml"/><Relationship Id="rId7" Type="http://schemas.openxmlformats.org/officeDocument/2006/relationships/image" Target="../media/image1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pic>
        <p:nvPicPr>
          <p:cNvPr id="6" name="Рисунок 5" descr="000356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1" b="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63DCCC5-C5C7-4939-A893-4A4DB73304DC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alpha val="70000"/>
                </a:srgbClr>
              </a:gs>
              <a:gs pos="88000">
                <a:srgbClr val="2D2B8D">
                  <a:alpha val="70000"/>
                </a:srgb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5738" y="1850106"/>
            <a:ext cx="10216392" cy="1578894"/>
          </a:xfrm>
        </p:spPr>
        <p:txBody>
          <a:bodyPr lIns="0" tIns="0" rIns="0" bIns="0">
            <a:spAutoFit/>
          </a:bodyPr>
          <a:lstStyle/>
          <a:p>
            <a:pPr algn="l">
              <a:lnSpc>
                <a:spcPct val="95000"/>
              </a:lnSpc>
            </a:pPr>
            <a:r>
              <a:rPr lang="ru-RU" sz="5400" dirty="0" smtClean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НОВИНКИ ДЕКАБРЯ </a:t>
            </a:r>
            <a:r>
              <a:rPr lang="ru-RU" sz="5400" dirty="0" smtClean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2021</a:t>
            </a:r>
            <a:br>
              <a:rPr lang="ru-RU" sz="5400" dirty="0" smtClean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5400" dirty="0" smtClean="0">
                <a:solidFill>
                  <a:schemeClr val="bg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АТЛАСЫ И КОНТУРНЫЕ КАРТЫ</a:t>
            </a:r>
            <a:endParaRPr lang="ru-RU" sz="5400" dirty="0">
              <a:solidFill>
                <a:schemeClr val="bg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5B8FA12-8F11-450D-B1D4-14C77A453207}"/>
              </a:ext>
            </a:extLst>
          </p:cNvPr>
          <p:cNvGrpSpPr/>
          <p:nvPr/>
        </p:nvGrpSpPr>
        <p:grpSpPr>
          <a:xfrm>
            <a:off x="9480931" y="5602514"/>
            <a:ext cx="2131199" cy="736914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2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2313542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616" y="355632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ЛИНИЯ УМК «Всеобщая история. </a:t>
            </a:r>
            <a:r>
              <a:rPr lang="ru-RU" dirty="0" err="1" smtClean="0"/>
              <a:t>Вигасин</a:t>
            </a:r>
            <a:r>
              <a:rPr lang="ru-RU" dirty="0" smtClean="0"/>
              <a:t> А.А. (5-9)»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57615" y="852944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Атласы и контурные карты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2" y="2348627"/>
            <a:ext cx="2192622" cy="31002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13" y="2348627"/>
            <a:ext cx="2192621" cy="31002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615" y="5624055"/>
            <a:ext cx="1537440" cy="626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>
            <a:defPPr>
              <a:defRPr lang="ru-RU"/>
            </a:defPPr>
            <a:lvl1pPr>
              <a:defRPr sz="1200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  <a:latin typeface="+mn-lt"/>
              </a:rPr>
              <a:t>Код</a:t>
            </a:r>
            <a:r>
              <a:rPr lang="ru-RU" dirty="0" smtClean="0">
                <a:solidFill>
                  <a:prstClr val="black"/>
                </a:solidFill>
                <a:latin typeface="+mn-lt"/>
              </a:rPr>
              <a:t>: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b="0" dirty="0">
                <a:solidFill>
                  <a:prstClr val="black"/>
                </a:solidFill>
                <a:latin typeface="+mn-lt"/>
              </a:rPr>
              <a:t>15-1157-01</a:t>
            </a:r>
          </a:p>
          <a:p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Параметры</a:t>
            </a:r>
            <a:r>
              <a:rPr lang="ru-RU" dirty="0">
                <a:solidFill>
                  <a:prstClr val="black"/>
                </a:solidFill>
                <a:latin typeface="+mn-lt"/>
              </a:rPr>
              <a:t>: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60*90/8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,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4 краски,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24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стр., </a:t>
            </a:r>
            <a:r>
              <a:rPr lang="ru-RU" b="0" dirty="0" err="1" smtClean="0">
                <a:solidFill>
                  <a:prstClr val="black"/>
                </a:solidFill>
                <a:latin typeface="+mn-lt"/>
              </a:rPr>
              <a:t>илл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5859" y="5624055"/>
            <a:ext cx="1537440" cy="6261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>
            <a:defPPr>
              <a:defRPr lang="ru-RU"/>
            </a:defPPr>
            <a:lvl1pPr>
              <a:defRPr sz="1200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ru-RU" dirty="0">
                <a:solidFill>
                  <a:prstClr val="black"/>
                </a:solidFill>
                <a:latin typeface="+mn-lt"/>
              </a:rPr>
              <a:t>Код</a:t>
            </a:r>
            <a:r>
              <a:rPr lang="ru-RU" dirty="0" smtClean="0">
                <a:solidFill>
                  <a:prstClr val="black"/>
                </a:solidFill>
                <a:latin typeface="+mn-lt"/>
              </a:rPr>
              <a:t>: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b="0" dirty="0">
                <a:solidFill>
                  <a:prstClr val="black"/>
                </a:solidFill>
                <a:latin typeface="+mn-lt"/>
              </a:rPr>
              <a:t>15-1158-01</a:t>
            </a:r>
          </a:p>
          <a:p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Параметры</a:t>
            </a:r>
            <a:r>
              <a:rPr lang="ru-RU" dirty="0">
                <a:solidFill>
                  <a:prstClr val="black"/>
                </a:solidFill>
                <a:latin typeface="+mn-lt"/>
              </a:rPr>
              <a:t>: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60*90/8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,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4 краски,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24 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стр., </a:t>
            </a:r>
            <a:r>
              <a:rPr lang="ru-RU" b="0" dirty="0" err="1" smtClean="0">
                <a:solidFill>
                  <a:prstClr val="black"/>
                </a:solidFill>
                <a:latin typeface="+mn-lt"/>
              </a:rPr>
              <a:t>илл</a:t>
            </a:r>
            <a:r>
              <a:rPr lang="ru-RU" b="0" dirty="0" smtClean="0">
                <a:solidFill>
                  <a:prstClr val="black"/>
                </a:solidFill>
                <a:latin typeface="+mn-lt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37324" y="3934466"/>
            <a:ext cx="4175760" cy="661720"/>
          </a:xfrm>
          <a:prstGeom prst="rect">
            <a:avLst/>
          </a:prstGeom>
        </p:spPr>
        <p:txBody>
          <a:bodyPr wrap="square" lIns="45719" tIns="22860" rIns="45719" bIns="22860">
            <a:spAutoFit/>
          </a:bodyPr>
          <a:lstStyle/>
          <a:p>
            <a: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История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Новое время. Контурные карты. 9 класс</a:t>
            </a:r>
          </a:p>
          <a:p>
            <a:r>
              <a:rPr lang="ru-RU" sz="1200" b="1" dirty="0" err="1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Тороп</a:t>
            </a:r>
            <a:r>
              <a:rPr lang="ru-RU" sz="12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2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В. В.	</a:t>
            </a:r>
          </a:p>
          <a:p>
            <a:endParaRPr lang="ru-RU" sz="1400" b="1" dirty="0">
              <a:solidFill>
                <a:srgbClr val="003399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25965" y="2382406"/>
            <a:ext cx="5711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УЧЕБНЫЕ ИЛЛЮСТРИРОВАННЫЕ КАРТОГРАФИЧЕСКИЕ ИЗДАНИЯ </a:t>
            </a:r>
            <a:br>
              <a:rPr lang="ru-RU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endParaRPr lang="ru-RU" b="1" dirty="0">
              <a:solidFill>
                <a:srgbClr val="003399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37324" y="3332967"/>
            <a:ext cx="6096000" cy="477054"/>
          </a:xfrm>
          <a:prstGeom prst="rect">
            <a:avLst/>
          </a:prstGeom>
        </p:spPr>
        <p:txBody>
          <a:bodyPr wrap="square" lIns="45719" tIns="22860" rIns="45719" bIns="22860">
            <a:spAutoFit/>
          </a:bodyPr>
          <a:lstStyle/>
          <a:p>
            <a: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Всеобщая 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история. </a:t>
            </a:r>
            <a: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История 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Нового времени. Атлас. </a:t>
            </a:r>
            <a: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9 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класс</a:t>
            </a:r>
            <a: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/>
            </a:r>
            <a:br>
              <a:rPr lang="ru-RU" sz="14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Автор-сост</a:t>
            </a:r>
            <a:r>
              <a:rPr lang="ru-RU" sz="12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ru-RU" sz="12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Лазарева А. </a:t>
            </a:r>
            <a:r>
              <a:rPr lang="ru-RU" sz="12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В.</a:t>
            </a:r>
            <a:r>
              <a:rPr lang="ru-RU" sz="1400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	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1" y="2233416"/>
            <a:ext cx="2144641" cy="21446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57" y="2236903"/>
            <a:ext cx="2144641" cy="21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62" y="1523681"/>
            <a:ext cx="1363859" cy="1928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79" y="4775910"/>
            <a:ext cx="1373340" cy="1941853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616" y="355632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ЛИНИЯ УМК «Всеобщая история. </a:t>
            </a:r>
            <a:r>
              <a:rPr lang="ru-RU" dirty="0" err="1" smtClean="0"/>
              <a:t>Вигасин</a:t>
            </a:r>
            <a:r>
              <a:rPr lang="ru-RU" dirty="0" smtClean="0"/>
              <a:t> А.А. (5-9)»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191423" y="4511279"/>
            <a:ext cx="65891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Цветные контурные карты выполнены в технике объёмного изображения рельефа. </a:t>
            </a:r>
            <a:endParaRPr lang="ru-RU" b="1" dirty="0">
              <a:solidFill>
                <a:srgbClr val="003399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prstClr val="black"/>
                </a:solidFill>
              </a:rPr>
              <a:t>Система </a:t>
            </a:r>
            <a:r>
              <a:rPr lang="ru-RU" sz="1400" dirty="0">
                <a:solidFill>
                  <a:prstClr val="black"/>
                </a:solidFill>
              </a:rPr>
              <a:t>заданий разных типов и уровней </a:t>
            </a:r>
            <a:r>
              <a:rPr lang="ru-RU" sz="1400" dirty="0">
                <a:solidFill>
                  <a:prstClr val="black"/>
                </a:solidFill>
              </a:rPr>
              <a:t>сложности ориентирована на: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закрепление </a:t>
            </a:r>
            <a:r>
              <a:rPr lang="ru-RU" sz="1400" dirty="0">
                <a:solidFill>
                  <a:prstClr val="black"/>
                </a:solidFill>
              </a:rPr>
              <a:t>основных исторических </a:t>
            </a:r>
            <a:r>
              <a:rPr lang="ru-RU" sz="1400" dirty="0" smtClean="0">
                <a:solidFill>
                  <a:prstClr val="black"/>
                </a:solidFill>
              </a:rPr>
              <a:t>знаний; </a:t>
            </a:r>
            <a:endParaRPr lang="ru-RU" sz="1400" dirty="0">
              <a:solidFill>
                <a:prstClr val="black"/>
              </a:solidFill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формирование </a:t>
            </a:r>
            <a:r>
              <a:rPr lang="ru-RU" sz="1400" dirty="0">
                <a:solidFill>
                  <a:prstClr val="black"/>
                </a:solidFill>
              </a:rPr>
              <a:t>базовых </a:t>
            </a:r>
            <a:r>
              <a:rPr lang="ru-RU" sz="1400" dirty="0" smtClean="0">
                <a:solidFill>
                  <a:prstClr val="black"/>
                </a:solidFill>
              </a:rPr>
              <a:t>навыков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развитие </a:t>
            </a:r>
            <a:r>
              <a:rPr lang="ru-RU" sz="1400" dirty="0">
                <a:solidFill>
                  <a:prstClr val="black"/>
                </a:solidFill>
              </a:rPr>
              <a:t>аналитических и творческих способностей школьников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78" y="2173965"/>
            <a:ext cx="1352796" cy="191886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221670" y="1591289"/>
            <a:ext cx="600800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Тематический </a:t>
            </a:r>
            <a:r>
              <a:rPr lang="ru-RU" b="1" dirty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разворот </a:t>
            </a:r>
            <a:r>
              <a:rPr lang="ru-RU" b="1" dirty="0" smtClean="0">
                <a:solidFill>
                  <a:srgbClr val="00339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атласа:</a:t>
            </a:r>
            <a:endParaRPr lang="ru-RU" b="1" dirty="0">
              <a:solidFill>
                <a:srgbClr val="003399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</a:t>
            </a:r>
            <a:r>
              <a:rPr lang="ru-RU" sz="1400" dirty="0" smtClean="0">
                <a:solidFill>
                  <a:prstClr val="black"/>
                </a:solidFill>
              </a:rPr>
              <a:t>одержит </a:t>
            </a:r>
            <a:r>
              <a:rPr lang="ru-RU" sz="1400" dirty="0">
                <a:solidFill>
                  <a:prstClr val="black"/>
                </a:solidFill>
              </a:rPr>
              <a:t>комплекс взаимосвязанных информационно-методических </a:t>
            </a:r>
            <a:r>
              <a:rPr lang="ru-RU" sz="1400" dirty="0" smtClean="0">
                <a:solidFill>
                  <a:prstClr val="black"/>
                </a:solidFill>
              </a:rPr>
              <a:t>материалов: основные </a:t>
            </a:r>
            <a:r>
              <a:rPr lang="ru-RU" sz="1400" dirty="0">
                <a:solidFill>
                  <a:prstClr val="black"/>
                </a:solidFill>
              </a:rPr>
              <a:t>и дополнительные карты, объёмные схемы, иллюстрации и </a:t>
            </a:r>
            <a:r>
              <a:rPr lang="ru-RU" sz="1400" dirty="0" smtClean="0">
                <a:solidFill>
                  <a:prstClr val="black"/>
                </a:solidFill>
              </a:rPr>
              <a:t>др.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Содержит </a:t>
            </a:r>
            <a:r>
              <a:rPr lang="ru-RU" sz="1400" dirty="0">
                <a:solidFill>
                  <a:prstClr val="black"/>
                </a:solidFill>
              </a:rPr>
              <a:t>важную и интересную информацию, которая непосредственно связана с картами и </a:t>
            </a:r>
            <a:r>
              <a:rPr lang="ru-RU" sz="1400" dirty="0" smtClean="0">
                <a:solidFill>
                  <a:prstClr val="black"/>
                </a:solidFill>
              </a:rPr>
              <a:t>схемами.</a:t>
            </a:r>
            <a:endParaRPr lang="ru-RU" sz="1400" dirty="0" smtClean="0">
              <a:solidFill>
                <a:prstClr val="black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Органично дополняет </a:t>
            </a:r>
            <a:r>
              <a:rPr lang="ru-RU" sz="1400" dirty="0">
                <a:solidFill>
                  <a:prstClr val="black"/>
                </a:solidFill>
              </a:rPr>
              <a:t>материал </a:t>
            </a:r>
            <a:r>
              <a:rPr lang="ru-RU" sz="1400" dirty="0" smtClean="0">
                <a:solidFill>
                  <a:prstClr val="black"/>
                </a:solidFill>
              </a:rPr>
              <a:t>учебника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sz="1400" dirty="0" smtClean="0">
              <a:solidFill>
                <a:prstClr val="black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Помогает </a:t>
            </a:r>
            <a:r>
              <a:rPr lang="ru-RU" sz="1400" dirty="0">
                <a:solidFill>
                  <a:prstClr val="black"/>
                </a:solidFill>
              </a:rPr>
              <a:t>учителю в объяснении исторических событий, а ученику — глубже и полнее усвоить материал.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</a:rPr>
              <a:t>Атлас </a:t>
            </a:r>
            <a:r>
              <a:rPr lang="ru-RU" sz="1400" dirty="0">
                <a:solidFill>
                  <a:prstClr val="black"/>
                </a:solidFill>
              </a:rPr>
              <a:t>подходит к любому из учебников по </a:t>
            </a:r>
            <a:r>
              <a:rPr lang="ru-RU" sz="1400" dirty="0" smtClean="0">
                <a:solidFill>
                  <a:prstClr val="black"/>
                </a:solidFill>
              </a:rPr>
              <a:t>всеобщей </a:t>
            </a:r>
            <a:r>
              <a:rPr lang="ru-RU" sz="1400" dirty="0" smtClean="0">
                <a:solidFill>
                  <a:prstClr val="black"/>
                </a:solidFill>
              </a:rPr>
              <a:t>истории.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615" y="852944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Атласы и контурные карты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6" y="1472955"/>
            <a:ext cx="1373183" cy="1954708"/>
          </a:xfrm>
          <a:prstGeom prst="rect">
            <a:avLst/>
          </a:prstGeom>
        </p:spPr>
      </p:pic>
      <p:pic>
        <p:nvPicPr>
          <p:cNvPr id="19" name="Picture 2" descr="Изображение Всеобщая история. История Нового времени. Атлас. 7 клас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2" y="2210080"/>
            <a:ext cx="1343335" cy="19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655" y="1490879"/>
            <a:ext cx="1345742" cy="1918860"/>
          </a:xfrm>
          <a:prstGeom prst="rect">
            <a:avLst/>
          </a:prstGeom>
        </p:spPr>
      </p:pic>
      <p:pic>
        <p:nvPicPr>
          <p:cNvPr id="3076" name="Picture 4" descr="Изображение Всеобщая история. История Нового времени.  Контурные карты. 8 клас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57" y="4602652"/>
            <a:ext cx="1355214" cy="19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Изображение Всеобщая история. История Нового времени. Контурные карты. 7 класс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80" y="4775910"/>
            <a:ext cx="1353826" cy="193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0" y="4576912"/>
            <a:ext cx="1349588" cy="1941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6" y="4775911"/>
            <a:ext cx="1353826" cy="19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616" y="355632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ЛИНИЯ УМК «Всеобщая история. </a:t>
            </a:r>
            <a:r>
              <a:rPr lang="ru-RU" dirty="0" err="1" smtClean="0"/>
              <a:t>Вигасин</a:t>
            </a:r>
            <a:r>
              <a:rPr lang="ru-RU" dirty="0" smtClean="0"/>
              <a:t> А.А. (5-9)»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677" t="19503" r="30446" b="11365"/>
          <a:stretch/>
        </p:blipFill>
        <p:spPr>
          <a:xfrm>
            <a:off x="2269374" y="1562484"/>
            <a:ext cx="3504893" cy="5070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2431" t="19638" r="30418" b="11244"/>
          <a:stretch/>
        </p:blipFill>
        <p:spPr>
          <a:xfrm>
            <a:off x="5757333" y="1574403"/>
            <a:ext cx="3532868" cy="5058845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3" y="1557603"/>
            <a:ext cx="1653683" cy="2353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615" y="852944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Атласы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615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616" y="355632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ЛИНИЯ УМК «Всеобщая история. </a:t>
            </a:r>
            <a:r>
              <a:rPr lang="ru-RU" dirty="0" err="1" smtClean="0"/>
              <a:t>Вигасин</a:t>
            </a:r>
            <a:r>
              <a:rPr lang="ru-RU" dirty="0" smtClean="0"/>
              <a:t> А.А. (5-9)»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836" t="1774" r="3605" b="86"/>
          <a:stretch/>
        </p:blipFill>
        <p:spPr>
          <a:xfrm>
            <a:off x="2596955" y="1735667"/>
            <a:ext cx="3378200" cy="4952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2389" t="20742" r="29988" b="10954"/>
          <a:stretch/>
        </p:blipFill>
        <p:spPr>
          <a:xfrm>
            <a:off x="5975155" y="1735667"/>
            <a:ext cx="3428322" cy="4944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615" y="852944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Атласы</a:t>
            </a:r>
            <a:endParaRPr lang="ru-RU" dirty="0"/>
          </a:p>
        </p:txBody>
      </p:sp>
      <p:pic>
        <p:nvPicPr>
          <p:cNvPr id="5122" name="Picture 2" descr="Изображение Всеобщая история. История Нового времени. Атлас. 7 кл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9" y="1553028"/>
            <a:ext cx="1766570" cy="252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12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136434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616" y="355632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ЛИНИЯ УМК «Всеобщая история. </a:t>
            </a:r>
            <a:r>
              <a:rPr lang="ru-RU" dirty="0" err="1" smtClean="0"/>
              <a:t>Вигасин</a:t>
            </a:r>
            <a:r>
              <a:rPr lang="ru-RU" dirty="0" smtClean="0"/>
              <a:t> А.А. (5-9)»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615" y="852944"/>
            <a:ext cx="11322947" cy="403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lnSpc>
                <a:spcPct val="95000"/>
              </a:lnSpc>
              <a:defRPr sz="3200" b="1" spc="-4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ru-RU" dirty="0" smtClean="0"/>
              <a:t>Контурные карты</a:t>
            </a:r>
            <a:endParaRPr lang="ru-RU" dirty="0"/>
          </a:p>
        </p:txBody>
      </p:sp>
      <p:pic>
        <p:nvPicPr>
          <p:cNvPr id="3076" name="Picture 4" descr="Изображение Всеобщая история. История Древнего мира.  Контурные карты. 5 кла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8" y="1545771"/>
            <a:ext cx="1753871" cy="250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468880" y="1529539"/>
            <a:ext cx="7134400" cy="5010754"/>
            <a:chOff x="2468880" y="1612669"/>
            <a:chExt cx="7134400" cy="501075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/>
            <a:srcRect l="34305" t="16814" r="37807" b="13888"/>
            <a:stretch/>
          </p:blipFill>
          <p:spPr>
            <a:xfrm>
              <a:off x="2468880" y="1612669"/>
              <a:ext cx="3584940" cy="501075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/>
            <a:srcRect l="34479" t="16633" r="37837" b="13888"/>
            <a:stretch/>
          </p:blipFill>
          <p:spPr>
            <a:xfrm>
              <a:off x="6053820" y="1612669"/>
              <a:ext cx="3549460" cy="5010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996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256</Words>
  <Application>Microsoft Office PowerPoint</Application>
  <PresentationFormat>Широкоэкранный</PresentationFormat>
  <Paragraphs>31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Open Sans</vt:lpstr>
      <vt:lpstr>Open Sans Light</vt:lpstr>
      <vt:lpstr>Тема Office</vt:lpstr>
      <vt:lpstr>Слайд think-cell</vt:lpstr>
      <vt:lpstr>НОВИНКИ ДЕКАБРЯ 2021 АТЛАСЫ И КОНТУРНЫЕ 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Копьева Наталья Владимировна</cp:lastModifiedBy>
  <cp:revision>31</cp:revision>
  <dcterms:created xsi:type="dcterms:W3CDTF">2021-12-06T12:45:21Z</dcterms:created>
  <dcterms:modified xsi:type="dcterms:W3CDTF">2021-12-10T12:27:25Z</dcterms:modified>
</cp:coreProperties>
</file>